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8" r:id="rId4"/>
    <p:sldId id="276" r:id="rId5"/>
    <p:sldId id="300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590"/>
  </p:normalViewPr>
  <p:slideViewPr>
    <p:cSldViewPr snapToGrid="0">
      <p:cViewPr>
        <p:scale>
          <a:sx n="60" d="100"/>
          <a:sy n="60" d="100"/>
        </p:scale>
        <p:origin x="2016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1655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8370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5493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47622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12039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35049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35391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75640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3252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1169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8636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0195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6420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1813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4458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82986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6389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9FD53-AACB-43FB-AE79-AF208DBE2B9B}" type="datetimeFigureOut">
              <a:rPr lang="hr-HR" smtClean="0"/>
              <a:t>13.12.2018.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22F5-F0C2-4CB8-8D0A-CC14FCA732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1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Aan_8-0Eq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7C9250-ED1F-4B12-B647-7736AA2BD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73" y="4615877"/>
            <a:ext cx="10945484" cy="487924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ŽELIŠ LI SE MIJENJATI ZA MJESTO?</a:t>
            </a:r>
            <a:endParaRPr lang="hr-HR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9" y="840705"/>
            <a:ext cx="10355593" cy="23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0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403498"/>
            <a:ext cx="11546958" cy="5231218"/>
          </a:xfrm>
        </p:spPr>
        <p:txBody>
          <a:bodyPr>
            <a:noAutofit/>
          </a:bodyPr>
          <a:lstStyle/>
          <a:p>
            <a:r>
              <a:rPr lang="hr-HR" sz="2800" dirty="0"/>
              <a:t>O</a:t>
            </a:r>
            <a:r>
              <a:rPr lang="hr-HR" sz="2800" dirty="0" smtClean="0"/>
              <a:t>vog </a:t>
            </a:r>
            <a:r>
              <a:rPr lang="hr-HR" sz="2800" dirty="0"/>
              <a:t>kolovoza </a:t>
            </a:r>
            <a:r>
              <a:rPr lang="hr-HR" sz="2800" dirty="0" smtClean="0"/>
              <a:t>pokrenuli kampanju </a:t>
            </a:r>
            <a:r>
              <a:rPr lang="hr-HR" sz="2800" dirty="0"/>
              <a:t>koja za cilj ima osvijestiti građane o važnosti poštivanja propisanih parkirnih mjesta za osobe s invaliditetom. Drugi i dugoročni cilj, na kojem se već mjesecima intenzivno radi, jest </a:t>
            </a:r>
            <a:r>
              <a:rPr lang="hr-H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izmjena pravilnika o znaku pristupačnosti i promjena nadležnosti kako bi se sankcioniranje zloupotrebe istog lakše provodilo</a:t>
            </a:r>
            <a:r>
              <a:rPr lang="hr-HR" sz="2800" dirty="0"/>
              <a:t>. </a:t>
            </a:r>
            <a:endParaRPr lang="en-GB" sz="2800" dirty="0"/>
          </a:p>
          <a:p>
            <a:r>
              <a:rPr lang="hr-HR" sz="2800" dirty="0"/>
              <a:t>Kako bismo to postigli, odlučili smo personalizirati kampanju te smo odabrali </a:t>
            </a:r>
            <a:r>
              <a:rPr lang="hr-H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šest lica naše kampanje </a:t>
            </a:r>
            <a:r>
              <a:rPr lang="hr-HR" sz="2800" dirty="0"/>
              <a:t>različitih profila. Napravili smo njihove portrete te smo ih zajedno s glavnom porukom kampanje „Želiš li se mijenjati za mjesto?“ postavili na parkirna mjesta za OSI.</a:t>
            </a:r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34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0"/>
            <a:ext cx="10398641" cy="6868012"/>
          </a:xfrm>
        </p:spPr>
      </p:pic>
    </p:spTree>
    <p:extLst>
      <p:ext uri="{BB962C8B-B14F-4D97-AF65-F5344CB8AC3E}">
        <p14:creationId xmlns:p14="http://schemas.microsoft.com/office/powerpoint/2010/main" val="158469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:\Users\Dora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2"/>
            <a:ext cx="3636335" cy="25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ra\Desktop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-1"/>
            <a:ext cx="4940363" cy="359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ra\Desktop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592513"/>
            <a:ext cx="4972050" cy="33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ra\Desktop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572067"/>
            <a:ext cx="5077784" cy="428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ra\Desktop\Jerko\Kampanja Želiš li se mijenjati za mjesto\Fotografije\Postavljeni znakovi na lokacijama\20180904_ST_Parking03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068"/>
            <a:ext cx="2889250" cy="433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ra\Desktop\Jerko\Kampanja Želiš li se mijenjati za mjesto\Fotografije\Postavljeni znakovi na lokacijama\20180904_ST_Parking03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02" y="7125"/>
            <a:ext cx="4439832" cy="2906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87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4DB95-02BB-45F3-B83A-B02066AF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014" y="396165"/>
            <a:ext cx="8247357" cy="711479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VEĆ SU SE PRIDRUŽILI I DRUGI GRADOVI: </a:t>
            </a:r>
            <a:endParaRPr lang="hr-HR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E6B28-5FAE-4264-8F47-96A0FA3A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5" y="1923775"/>
            <a:ext cx="11114323" cy="3328710"/>
          </a:xfrm>
        </p:spPr>
        <p:txBody>
          <a:bodyPr>
            <a:normAutofit/>
          </a:bodyPr>
          <a:lstStyle/>
          <a:p>
            <a:pPr lvl="1"/>
            <a:r>
              <a:rPr lang="hr-HR" sz="2800" dirty="0"/>
              <a:t>Kampanja je izazvala interes i u drugim gradovima pa su tako znakove već postavili i u kampanju se uključili </a:t>
            </a:r>
            <a:r>
              <a:rPr lang="hr-HR" sz="2800" b="1" dirty="0"/>
              <a:t>Solin</a:t>
            </a:r>
            <a:r>
              <a:rPr lang="hr-HR" sz="2800" dirty="0"/>
              <a:t>, </a:t>
            </a:r>
            <a:r>
              <a:rPr lang="hr-HR" sz="2800" b="1" dirty="0"/>
              <a:t>Trogir</a:t>
            </a:r>
            <a:r>
              <a:rPr lang="hr-HR" sz="2800" dirty="0"/>
              <a:t>, </a:t>
            </a:r>
            <a:r>
              <a:rPr lang="hr-HR" sz="2800" b="1" dirty="0"/>
              <a:t>Ploče</a:t>
            </a:r>
            <a:r>
              <a:rPr lang="hr-HR" sz="2800" dirty="0"/>
              <a:t>, </a:t>
            </a:r>
            <a:r>
              <a:rPr lang="hr-HR" sz="2800" b="1" dirty="0"/>
              <a:t>Kaštela</a:t>
            </a:r>
            <a:r>
              <a:rPr lang="hr-HR" sz="2800" dirty="0"/>
              <a:t>. U procesu postavljanja su Varaždin, Dubrovnik i Vrgorac. Kampanji bi se uskoro trebali priključiti Pirovac i Križevci te niz drugih gradova.</a:t>
            </a:r>
            <a:r>
              <a:rPr lang="en-GB" sz="2800" dirty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8843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C9930-1467-4430-9724-C1AC33B6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150159"/>
            <a:ext cx="9404723" cy="766482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PODRŠKA I IZ BRUXELLESA:</a:t>
            </a:r>
            <a:endParaRPr lang="hr-HR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9661" y="930703"/>
            <a:ext cx="643153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 svom Facebooku porukom i slikom podržao ju je Manfred Weber, kandidat EPP-a za predsjednika Europske komisije te predsjednik kluba zastupnika europskih pučana: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26803" y="1097638"/>
            <a:ext cx="48190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"Snažni smo onoliko koliko su snažni najnezaštićeniji među nama. Pozivam sve zemlje u EU da svojim zakonima dodatno zaštite prava osoba s invaliditetom. Bravo Split, bravo Hrvatska za vrijednu akciju." , napisao je njemački političar i tako prisnažio napore Split parkinga i Grada Splita koji su ovom akcijom imali za cilj upozoriti sve da ne parkiraju na mjesta predviđena za osobe s invaliditetom osim ako i sami nemaju oznaku pristupačnosti.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2" y="2455661"/>
            <a:ext cx="6431531" cy="4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042B0-34D6-48E0-B894-D407FD63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0" y="1351123"/>
            <a:ext cx="11262354" cy="5113472"/>
          </a:xfrm>
        </p:spPr>
        <p:txBody>
          <a:bodyPr/>
          <a:lstStyle/>
          <a:p>
            <a:r>
              <a:rPr lang="hr-HR" dirty="0"/>
              <a:t>Također je napravljen i promotivni video s licima kampanje i situacijama s kojima se oni svakodnevno susreću.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Video </a:t>
            </a:r>
            <a:r>
              <a:rPr lang="hr-HR" dirty="0"/>
              <a:t>možete pogledati na: </a:t>
            </a:r>
            <a:r>
              <a:rPr lang="hr-HR" u="sng" dirty="0">
                <a:hlinkClick r:id="rId2"/>
              </a:rPr>
              <a:t>https://www.youtube.com/watch?v=IAan_8-0EqQ</a:t>
            </a:r>
            <a:r>
              <a:rPr lang="en-GB" dirty="0"/>
              <a:t> </a:t>
            </a:r>
            <a:endParaRPr lang="hr-HR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6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2144</TotalTime>
  <Words>288</Words>
  <Application>Microsoft Macintosh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 3</vt:lpstr>
      <vt:lpstr>Arial</vt:lpstr>
      <vt:lpstr>Ion</vt:lpstr>
      <vt:lpstr>PowerPoint Presentation</vt:lpstr>
      <vt:lpstr>PowerPoint Presentation</vt:lpstr>
      <vt:lpstr>PowerPoint Presentation</vt:lpstr>
      <vt:lpstr>PowerPoint Presentation</vt:lpstr>
      <vt:lpstr>VEĆ SU SE PRIDRUŽILI I DRUGI GRADOVI: </vt:lpstr>
      <vt:lpstr>PODRŠKA I IZ BRUXELLESA:</vt:lpstr>
      <vt:lpstr>Također je napravljen i promotivni video s licima kampanje i situacijama s kojima se oni svakodnevno susreću.   Video možete pogledati na: https://www.youtube.com/watch?v=IAan_8-0EqQ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Ulični parking</dc:title>
  <dc:creator>Tomislav Alujevic</dc:creator>
  <cp:lastModifiedBy>Dora Colakovic</cp:lastModifiedBy>
  <cp:revision>104</cp:revision>
  <dcterms:created xsi:type="dcterms:W3CDTF">2017-07-22T16:26:37Z</dcterms:created>
  <dcterms:modified xsi:type="dcterms:W3CDTF">2018-12-13T12:33:12Z</dcterms:modified>
</cp:coreProperties>
</file>